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168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17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6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21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93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60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51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29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0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6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1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89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4953F-6D85-CC45-BECE-1F7AAAB91C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9F8B8-6B88-164C-B43A-B91EA26C6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80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6311" y="453479"/>
            <a:ext cx="4163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Neatly Printed" panose="02000506000000020003" pitchFamily="2" charset="0"/>
                <a:cs typeface="KG Be Still And Know"/>
              </a:rPr>
              <a:t>Miss Horgan’s First Grade</a:t>
            </a:r>
          </a:p>
          <a:p>
            <a:pPr algn="ctr"/>
            <a:r>
              <a:rPr lang="en-US" sz="2400" dirty="0">
                <a:latin typeface="KG Neatly Printed" panose="02000506000000020003" pitchFamily="2" charset="0"/>
                <a:cs typeface="KG Be Still And Know"/>
              </a:rPr>
              <a:t>September 25-29, 2023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129" y="5848125"/>
            <a:ext cx="16229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KG Neatly Printed" panose="02000506000000020003" pitchFamily="2" charset="0"/>
                <a:cs typeface="KG Be Still And Know"/>
              </a:rPr>
              <a:t>Tests this Week</a:t>
            </a:r>
          </a:p>
          <a:p>
            <a:pPr algn="ctr"/>
            <a:endParaRPr lang="en-US" b="1" dirty="0">
              <a:latin typeface="KG Neatly Printed" panose="02000506000000020003" pitchFamily="2" charset="0"/>
              <a:cs typeface="KG Be Still And Know"/>
            </a:endParaRPr>
          </a:p>
          <a:p>
            <a:pPr algn="ctr"/>
            <a:r>
              <a:rPr lang="en-US" b="1" dirty="0">
                <a:latin typeface="KG Neatly Printed" panose="02000506000000020003" pitchFamily="2" charset="0"/>
                <a:cs typeface="KG Be Still And Know"/>
              </a:rPr>
              <a:t>Thursday</a:t>
            </a:r>
            <a:r>
              <a:rPr lang="en-US" dirty="0">
                <a:latin typeface="KG Neatly Printed" panose="02000506000000020003" pitchFamily="2" charset="0"/>
                <a:cs typeface="KG Be Still And Know"/>
              </a:rPr>
              <a:t> </a:t>
            </a:r>
          </a:p>
          <a:p>
            <a:pPr algn="ctr"/>
            <a:r>
              <a:rPr lang="en-US" dirty="0">
                <a:latin typeface="KG Neatly Printed" panose="02000506000000020003" pitchFamily="2" charset="0"/>
                <a:cs typeface="KG Be Still And Know"/>
              </a:rPr>
              <a:t>Religion</a:t>
            </a:r>
          </a:p>
          <a:p>
            <a:pPr algn="ctr"/>
            <a:endParaRPr lang="en-US" dirty="0">
              <a:latin typeface="KG Neatly Printed" panose="02000506000000020003" pitchFamily="2" charset="0"/>
              <a:cs typeface="KG Be Still And Know"/>
            </a:endParaRPr>
          </a:p>
          <a:p>
            <a:pPr algn="ctr"/>
            <a:r>
              <a:rPr lang="en-US" b="1" dirty="0">
                <a:latin typeface="KG Neatly Printed" panose="02000506000000020003" pitchFamily="2" charset="0"/>
                <a:cs typeface="KG Be Still And Know"/>
              </a:rPr>
              <a:t>Friday</a:t>
            </a:r>
          </a:p>
          <a:p>
            <a:pPr algn="ctr"/>
            <a:r>
              <a:rPr lang="en-US" dirty="0">
                <a:latin typeface="KG Neatly Printed" panose="02000506000000020003" pitchFamily="2" charset="0"/>
                <a:cs typeface="KG Be Still And Know"/>
              </a:rPr>
              <a:t>Spelling</a:t>
            </a:r>
          </a:p>
          <a:p>
            <a:pPr algn="ctr"/>
            <a:r>
              <a:rPr lang="en-US" dirty="0">
                <a:latin typeface="KG Neatly Printed" panose="02000506000000020003" pitchFamily="2" charset="0"/>
                <a:cs typeface="KG Be Still And Know"/>
              </a:rPr>
              <a:t>Reading</a:t>
            </a:r>
          </a:p>
          <a:p>
            <a:pPr algn="ctr"/>
            <a:endParaRPr lang="en-US" dirty="0">
              <a:latin typeface="KG Neatly Printed" panose="02000506000000020003" pitchFamily="2" charset="0"/>
              <a:cs typeface="KG Be Still And Know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4116" y="5789240"/>
            <a:ext cx="493952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KG Neatly Printed" panose="02000506000000020003" pitchFamily="2" charset="0"/>
                <a:cs typeface="KG Be Still And Know"/>
              </a:rPr>
              <a:t>Notes and Reminders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>
                <a:latin typeface="KG Neatly Printed" panose="02000506000000020003" pitchFamily="2" charset="0"/>
                <a:cs typeface="KG Be Still And Know"/>
              </a:rPr>
              <a:t>GYM IS TUESDAY THIS WEEK!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>
                <a:latin typeface="KG Neatly Printed" panose="02000506000000020003" pitchFamily="2" charset="0"/>
                <a:cs typeface="KG Be Still And Know"/>
              </a:rPr>
              <a:t>Please have your child’s books covered in contact paper by Monday, October 2.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>
                <a:latin typeface="KG Neatly Printed" panose="02000506000000020003" pitchFamily="2" charset="0"/>
                <a:cs typeface="KG Be Still And Know"/>
              </a:rPr>
              <a:t>Please ensure your child is in their complete uniform daily.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>
                <a:latin typeface="KG Neatly Printed" panose="02000506000000020003" pitchFamily="2" charset="0"/>
                <a:cs typeface="KG Be Still And Know"/>
              </a:rPr>
              <a:t>Studying is an important part of your child’s homework. Please help them study so they are </a:t>
            </a:r>
            <a:r>
              <a:rPr lang="en-US" sz="2000">
                <a:latin typeface="KG Neatly Printed" panose="02000506000000020003" pitchFamily="2" charset="0"/>
                <a:cs typeface="KG Be Still And Know"/>
              </a:rPr>
              <a:t>prepared for their tests.</a:t>
            </a:r>
            <a:endParaRPr lang="en-US" sz="2000" dirty="0">
              <a:latin typeface="KG Neatly Printed" panose="02000506000000020003" pitchFamily="2" charset="0"/>
              <a:cs typeface="KG Be Still And Know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b="1" dirty="0">
              <a:latin typeface="KG Neatly Printed" panose="02000506000000020003" pitchFamily="2" charset="0"/>
              <a:cs typeface="KG Be Still And Know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7B0D9A-836C-08BA-EDF2-CBD39C2F5ABA}"/>
              </a:ext>
            </a:extLst>
          </p:cNvPr>
          <p:cNvSpPr txBox="1"/>
          <p:nvPr/>
        </p:nvSpPr>
        <p:spPr>
          <a:xfrm>
            <a:off x="122089" y="1726593"/>
            <a:ext cx="14604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KG Neatly Printed" panose="02000506000000020003" pitchFamily="2" charset="0"/>
              </a:rPr>
              <a:t>Religion</a:t>
            </a:r>
            <a:r>
              <a:rPr lang="en-US" dirty="0">
                <a:latin typeface="KG Neatly Printed" panose="02000506000000020003" pitchFamily="2" charset="0"/>
              </a:rPr>
              <a:t>: Review and Study for test. </a:t>
            </a:r>
          </a:p>
          <a:p>
            <a:r>
              <a:rPr lang="en-US" b="1" dirty="0">
                <a:latin typeface="KG Neatly Printed" panose="02000506000000020003" pitchFamily="2" charset="0"/>
              </a:rPr>
              <a:t>Math: </a:t>
            </a:r>
            <a:r>
              <a:rPr lang="en-US" dirty="0">
                <a:latin typeface="KG Neatly Printed" panose="02000506000000020003" pitchFamily="2" charset="0"/>
              </a:rPr>
              <a:t>Worksheet</a:t>
            </a:r>
          </a:p>
          <a:p>
            <a:r>
              <a:rPr lang="en-US" b="1" dirty="0">
                <a:latin typeface="KG Neatly Printed" panose="02000506000000020003" pitchFamily="2" charset="0"/>
              </a:rPr>
              <a:t>Reading</a:t>
            </a:r>
            <a:r>
              <a:rPr lang="en-US" dirty="0">
                <a:latin typeface="KG Neatly Printed" panose="02000506000000020003" pitchFamily="2" charset="0"/>
              </a:rPr>
              <a:t>: KISI page 4</a:t>
            </a:r>
          </a:p>
          <a:p>
            <a:r>
              <a:rPr lang="en-US" b="1" dirty="0">
                <a:latin typeface="KG Neatly Printed" panose="02000506000000020003" pitchFamily="2" charset="0"/>
              </a:rPr>
              <a:t>Spelling</a:t>
            </a:r>
            <a:r>
              <a:rPr lang="en-US" dirty="0">
                <a:latin typeface="KG Neatly Printed" panose="02000506000000020003" pitchFamily="2" charset="0"/>
              </a:rPr>
              <a:t>: Write words 1x for day 1 on worksheet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23B77D-130C-2DDE-2CFD-DBBADEC651AD}"/>
              </a:ext>
            </a:extLst>
          </p:cNvPr>
          <p:cNvSpPr txBox="1"/>
          <p:nvPr/>
        </p:nvSpPr>
        <p:spPr>
          <a:xfrm>
            <a:off x="1764116" y="1726593"/>
            <a:ext cx="14604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KG Neatly Printed" panose="02000506000000020003" pitchFamily="2" charset="0"/>
              </a:rPr>
              <a:t>Religion: </a:t>
            </a:r>
            <a:r>
              <a:rPr lang="en-US" dirty="0">
                <a:latin typeface="KG Neatly Printed" panose="02000506000000020003" pitchFamily="2" charset="0"/>
              </a:rPr>
              <a:t>Study for test on Thursday.</a:t>
            </a:r>
          </a:p>
          <a:p>
            <a:r>
              <a:rPr lang="en-US" b="1" dirty="0">
                <a:latin typeface="KG Neatly Printed" panose="02000506000000020003" pitchFamily="2" charset="0"/>
              </a:rPr>
              <a:t>Math</a:t>
            </a:r>
            <a:r>
              <a:rPr lang="en-US" dirty="0">
                <a:latin typeface="KG Neatly Printed" panose="02000506000000020003" pitchFamily="2" charset="0"/>
              </a:rPr>
              <a:t>: worksheet </a:t>
            </a:r>
          </a:p>
          <a:p>
            <a:r>
              <a:rPr lang="en-US" b="1" dirty="0">
                <a:latin typeface="KG Neatly Printed" panose="02000506000000020003" pitchFamily="2" charset="0"/>
              </a:rPr>
              <a:t>Reading: </a:t>
            </a:r>
            <a:r>
              <a:rPr lang="en-US" dirty="0">
                <a:latin typeface="KG Neatly Printed" panose="02000506000000020003" pitchFamily="2" charset="0"/>
              </a:rPr>
              <a:t>KISI page 9</a:t>
            </a:r>
          </a:p>
          <a:p>
            <a:r>
              <a:rPr lang="en-US" b="1" dirty="0">
                <a:latin typeface="KG Neatly Printed" panose="02000506000000020003" pitchFamily="2" charset="0"/>
              </a:rPr>
              <a:t>Spelling</a:t>
            </a:r>
            <a:r>
              <a:rPr lang="en-US" dirty="0">
                <a:latin typeface="KG Neatly Printed" panose="02000506000000020003" pitchFamily="2" charset="0"/>
              </a:rPr>
              <a:t>: Write words 1x for day 2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1ADBB7-6B28-B5D1-4FE9-809C91D83F2C}"/>
              </a:ext>
            </a:extLst>
          </p:cNvPr>
          <p:cNvSpPr txBox="1"/>
          <p:nvPr/>
        </p:nvSpPr>
        <p:spPr>
          <a:xfrm>
            <a:off x="3406143" y="1711277"/>
            <a:ext cx="14604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KG Neatly Printed" panose="02000506000000020003" pitchFamily="2" charset="0"/>
              </a:rPr>
              <a:t>Religion: </a:t>
            </a:r>
            <a:r>
              <a:rPr lang="en-US" dirty="0">
                <a:latin typeface="KG Neatly Printed" panose="02000506000000020003" pitchFamily="2" charset="0"/>
              </a:rPr>
              <a:t>Study for the Chapter 1 test tomorrow!</a:t>
            </a:r>
          </a:p>
          <a:p>
            <a:endParaRPr lang="en-US" b="1" dirty="0">
              <a:latin typeface="KG Neatly Printed" panose="02000506000000020003" pitchFamily="2" charset="0"/>
            </a:endParaRPr>
          </a:p>
          <a:p>
            <a:endParaRPr lang="en-US" b="1" dirty="0">
              <a:latin typeface="KG Neatly Printed" panose="02000506000000020003" pitchFamily="2" charset="0"/>
            </a:endParaRPr>
          </a:p>
          <a:p>
            <a:r>
              <a:rPr lang="en-US" b="1" dirty="0">
                <a:latin typeface="KG Neatly Printed" panose="02000506000000020003" pitchFamily="2" charset="0"/>
              </a:rPr>
              <a:t>7:00 pm- 40 Hours Devotion</a:t>
            </a:r>
            <a:endParaRPr lang="en-US" dirty="0">
              <a:latin typeface="KG Neatly Printed" panose="02000506000000020003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87C4AA-243B-3893-C3C2-C9E2B498507A}"/>
              </a:ext>
            </a:extLst>
          </p:cNvPr>
          <p:cNvSpPr txBox="1"/>
          <p:nvPr/>
        </p:nvSpPr>
        <p:spPr>
          <a:xfrm>
            <a:off x="5102391" y="1726593"/>
            <a:ext cx="14604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KG Neatly Printed" panose="02000506000000020003" pitchFamily="2" charset="0"/>
              </a:rPr>
              <a:t>Reading: </a:t>
            </a:r>
            <a:r>
              <a:rPr lang="en-US" dirty="0">
                <a:latin typeface="KG Neatly Printed" panose="02000506000000020003" pitchFamily="2" charset="0"/>
              </a:rPr>
              <a:t>Words about writing worksheet</a:t>
            </a:r>
          </a:p>
          <a:p>
            <a:r>
              <a:rPr lang="en-US" b="1" dirty="0">
                <a:latin typeface="KG Neatly Printed" panose="02000506000000020003" pitchFamily="2" charset="0"/>
              </a:rPr>
              <a:t>Spelling: </a:t>
            </a:r>
            <a:r>
              <a:rPr lang="en-US" dirty="0">
                <a:latin typeface="KG Neatly Printed" panose="02000506000000020003" pitchFamily="2" charset="0"/>
              </a:rPr>
              <a:t>Write words 1x for day 4 AND Study for test tomorrow!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A04EA8-B6AC-978F-B062-F59C844F844C}"/>
              </a:ext>
            </a:extLst>
          </p:cNvPr>
          <p:cNvSpPr txBox="1"/>
          <p:nvPr/>
        </p:nvSpPr>
        <p:spPr>
          <a:xfrm>
            <a:off x="952622" y="4647419"/>
            <a:ext cx="673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G Miss Kindy Marker" panose="02000000000000000000" pitchFamily="2" charset="0"/>
              </a:rPr>
              <a:t>Read sight words every night! </a:t>
            </a:r>
          </a:p>
        </p:txBody>
      </p:sp>
    </p:spTree>
    <p:extLst>
      <p:ext uri="{BB962C8B-B14F-4D97-AF65-F5344CB8AC3E}">
        <p14:creationId xmlns:p14="http://schemas.microsoft.com/office/powerpoint/2010/main" val="1928377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164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KG Miss Kindy Marker</vt:lpstr>
      <vt:lpstr>KG Neatly Printed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Dailey</dc:creator>
  <cp:lastModifiedBy>siobhan horgan</cp:lastModifiedBy>
  <cp:revision>5</cp:revision>
  <cp:lastPrinted>2023-01-22T23:42:24Z</cp:lastPrinted>
  <dcterms:created xsi:type="dcterms:W3CDTF">2015-06-07T20:09:14Z</dcterms:created>
  <dcterms:modified xsi:type="dcterms:W3CDTF">2023-09-24T22:00:01Z</dcterms:modified>
</cp:coreProperties>
</file>